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1770" r:id="rId3"/>
    <p:sldId id="1764" r:id="rId5"/>
    <p:sldId id="1766" r:id="rId6"/>
    <p:sldId id="373" r:id="rId7"/>
    <p:sldId id="1765" r:id="rId8"/>
    <p:sldId id="1767" r:id="rId9"/>
    <p:sldId id="1768" r:id="rId10"/>
    <p:sldId id="1769" r:id="rId11"/>
  </p:sldIdLst>
  <p:sldSz cx="12192000" cy="6858000"/>
  <p:notesSz cx="7102475" cy="10233025"/>
  <p:embeddedFontLst>
    <p:embeddedFont>
      <p:font typeface="等线" panose="02010600030101010101" pitchFamily="2" charset="-122"/>
      <p:regular r:id="rId16"/>
    </p:embeddedFont>
    <p:embeddedFont>
      <p:font typeface="微软雅黑" panose="020B0503020204020204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软用户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6E"/>
    <a:srgbClr val="0079C7"/>
    <a:srgbClr val="F9F9F9"/>
    <a:srgbClr val="FAFAFA"/>
    <a:srgbClr val="F6F6F6"/>
    <a:srgbClr val="FDFDFD"/>
    <a:srgbClr val="018A9D"/>
    <a:srgbClr val="005B95"/>
    <a:srgbClr val="01B8D1"/>
    <a:srgbClr val="BA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0" autoAdjust="0"/>
    <p:restoredTop sz="80031" autoAdjust="0"/>
  </p:normalViewPr>
  <p:slideViewPr>
    <p:cSldViewPr snapToGrid="0" showGuides="1">
      <p:cViewPr varScale="1">
        <p:scale>
          <a:sx n="70" d="100"/>
          <a:sy n="70" d="100"/>
        </p:scale>
        <p:origin x="402" y="51"/>
      </p:cViewPr>
      <p:guideLst>
        <p:guide pos="415"/>
        <p:guide pos="7256"/>
        <p:guide orient="horz" pos="2137"/>
        <p:guide orient="horz" pos="709"/>
        <p:guide orient="horz" pos="3929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428"/>
          </a:xfrm>
          <a:prstGeom prst="rect">
            <a:avLst/>
          </a:prstGeom>
        </p:spPr>
        <p:txBody>
          <a:bodyPr vert="horz" lIns="99047" tIns="49523" rIns="99047" bIns="4952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428"/>
          </a:xfrm>
          <a:prstGeom prst="rect">
            <a:avLst/>
          </a:prstGeom>
        </p:spPr>
        <p:txBody>
          <a:bodyPr vert="horz" lIns="99047" tIns="49523" rIns="99047" bIns="49523" rtlCol="0"/>
          <a:lstStyle>
            <a:lvl1pPr algn="r">
              <a:defRPr sz="1300"/>
            </a:lvl1pPr>
          </a:lstStyle>
          <a:p>
            <a:fld id="{F8C72384-693C-49D4-B217-402758878E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7" tIns="49523" rIns="99047" bIns="4952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47" tIns="49523" rIns="99047" bIns="49523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7"/>
          </a:xfrm>
          <a:prstGeom prst="rect">
            <a:avLst/>
          </a:prstGeom>
        </p:spPr>
        <p:txBody>
          <a:bodyPr vert="horz" lIns="99047" tIns="49523" rIns="99047" bIns="4952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7"/>
          </a:xfrm>
          <a:prstGeom prst="rect">
            <a:avLst/>
          </a:prstGeom>
        </p:spPr>
        <p:txBody>
          <a:bodyPr vert="horz" lIns="99047" tIns="49523" rIns="99047" bIns="49523" rtlCol="0" anchor="b"/>
          <a:lstStyle>
            <a:lvl1pPr algn="r">
              <a:defRPr sz="1300"/>
            </a:lvl1pPr>
          </a:lstStyle>
          <a:p>
            <a:fld id="{B5FBF459-00BE-4F08-81AF-84A126621F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image" Target="../media/image1.pn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28"/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6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7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8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endParaRPr lang="zh-CN" altLang="en-US" dirty="0"/>
          </a:p>
        </p:txBody>
      </p:sp>
      <p:sp>
        <p:nvSpPr>
          <p:cNvPr id="2" name="文本占位符 24"/>
          <p:cNvSpPr txBox="1"/>
          <p:nvPr/>
        </p:nvSpPr>
        <p:spPr>
          <a:xfrm>
            <a:off x="1541107" y="1125538"/>
            <a:ext cx="8251162" cy="5111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只需上传</a:t>
            </a:r>
            <a:r>
              <a:rPr lang="en-US" altLang="zh-CN" dirty="0"/>
              <a:t>PT</a:t>
            </a:r>
            <a:r>
              <a:rPr lang="zh-CN" altLang="en-US" dirty="0"/>
              <a:t>（训练后的文件）便可新增检测对象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视频检测也是一帧一帧图片检测，所以过长视频可能导致时间过长后端自动重连，但性能加强后相应检测视频长度也会加长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图片检测准确度可以根据训练</a:t>
            </a:r>
            <a:r>
              <a:rPr lang="en-US" altLang="zh-CN" dirty="0"/>
              <a:t>PT</a:t>
            </a:r>
            <a:r>
              <a:rPr lang="zh-CN" altLang="en-US" dirty="0"/>
              <a:t>模型来加强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系统展示</a:t>
            </a:r>
            <a:endParaRPr lang="zh-CN" altLang="en-US" dirty="0"/>
          </a:p>
        </p:txBody>
      </p:sp>
      <p:pic>
        <p:nvPicPr>
          <p:cNvPr id="2" name="常规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24915" y="909320"/>
            <a:ext cx="10056495" cy="550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30615">
        <p159:morph option="byObject"/>
      </p:transition>
    </mc:Choice>
    <mc:Fallback>
      <p:transition spd="slow" advTm="30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5378308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多模型切换</a:t>
            </a:r>
            <a:r>
              <a:rPr lang="en-US" altLang="zh-CN" dirty="0"/>
              <a:t>+</a:t>
            </a:r>
            <a:r>
              <a:rPr lang="zh-CN" altLang="en-US" dirty="0"/>
              <a:t>上传</a:t>
            </a:r>
            <a:endParaRPr lang="zh-CN" altLang="en-US" dirty="0"/>
          </a:p>
        </p:txBody>
      </p:sp>
      <p:pic>
        <p:nvPicPr>
          <p:cNvPr id="2" name="多模型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68730" y="828040"/>
            <a:ext cx="9921240" cy="542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9110971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火灾</a:t>
            </a:r>
            <a:endParaRPr lang="zh-CN" altLang="en-US" dirty="0"/>
          </a:p>
        </p:txBody>
      </p:sp>
      <p:pic>
        <p:nvPicPr>
          <p:cNvPr id="2" name="烟雾火灾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6810" y="847090"/>
            <a:ext cx="9760585" cy="546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管道</a:t>
            </a:r>
            <a:endParaRPr lang="zh-CN" altLang="en-US" dirty="0"/>
          </a:p>
        </p:txBody>
      </p:sp>
      <p:pic>
        <p:nvPicPr>
          <p:cNvPr id="2" name="管道泄漏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2090" y="938530"/>
            <a:ext cx="10053955" cy="5501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管道多测试</a:t>
            </a:r>
            <a:endParaRPr lang="zh-CN" altLang="en-US" dirty="0"/>
          </a:p>
        </p:txBody>
      </p:sp>
      <p:pic>
        <p:nvPicPr>
          <p:cNvPr id="2" name="管道泄漏多测试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51915" y="1000125"/>
            <a:ext cx="9940925" cy="5439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数字多测试</a:t>
            </a:r>
            <a:endParaRPr lang="zh-CN" altLang="en-US" dirty="0"/>
          </a:p>
        </p:txBody>
      </p:sp>
      <p:pic>
        <p:nvPicPr>
          <p:cNvPr id="2" name="数字多测试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38580" y="1000760"/>
            <a:ext cx="9853295" cy="539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87075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8813" y="58293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09300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8813" y="7239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检测功能</a:t>
            </a:r>
            <a:r>
              <a:rPr lang="en-US" altLang="zh-CN" dirty="0"/>
              <a:t>——</a:t>
            </a:r>
            <a:r>
              <a:rPr lang="zh-CN" altLang="en-US" dirty="0"/>
              <a:t>液面多测试</a:t>
            </a:r>
            <a:endParaRPr lang="zh-CN" altLang="en-US" dirty="0"/>
          </a:p>
        </p:txBody>
      </p:sp>
      <p:pic>
        <p:nvPicPr>
          <p:cNvPr id="3" name="液面多检测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5165" y="1059180"/>
            <a:ext cx="9174480" cy="502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4811">
        <p159:morph option="byObject"/>
      </p:transition>
    </mc:Choice>
    <mc:Fallback>
      <p:transition spd="slow" advTm="1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WPS 演示</Application>
  <PresentationFormat>宽屏</PresentationFormat>
  <Paragraphs>24</Paragraphs>
  <Slides>8</Slides>
  <Notes>9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等线</vt:lpstr>
      <vt:lpstr>微软雅黑</vt:lpstr>
      <vt:lpstr>Arial Unicode MS</vt:lpstr>
      <vt:lpstr>Calibri</vt:lpstr>
      <vt:lpstr>主体母版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七月</cp:lastModifiedBy>
  <cp:revision>661</cp:revision>
  <cp:lastPrinted>2019-02-02T08:51:00Z</cp:lastPrinted>
  <dcterms:created xsi:type="dcterms:W3CDTF">2018-12-15T04:10:00Z</dcterms:created>
  <dcterms:modified xsi:type="dcterms:W3CDTF">2025-11-27T08:31:08Z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2019-04-11T17:17:16.1565821Z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a5af6815-6507-493a-9fca-414612496688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C687870215D143199A100FE4156D9B3B_13</vt:lpwstr>
  </property>
  <property fmtid="{D5CDD505-2E9C-101B-9397-08002B2CF9AE}" pid="12" name="KSOProductBuildVer">
    <vt:lpwstr>2052-12.1.0.23542</vt:lpwstr>
  </property>
</Properties>
</file>